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4"/>
  </p:notesMasterIdLst>
  <p:handoutMasterIdLst>
    <p:handoutMasterId r:id="rId45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9" r:id="rId28"/>
    <p:sldId id="300" r:id="rId29"/>
    <p:sldId id="301" r:id="rId30"/>
    <p:sldId id="285" r:id="rId31"/>
    <p:sldId id="293" r:id="rId32"/>
    <p:sldId id="294" r:id="rId33"/>
    <p:sldId id="295" r:id="rId34"/>
    <p:sldId id="296" r:id="rId35"/>
    <p:sldId id="297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8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8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8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2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9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0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8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26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6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1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8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9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5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5" y="2193929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0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51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4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6" y="2531258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6" y="2328426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9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95286"/>
              </p:ext>
            </p:extLst>
          </p:nvPr>
        </p:nvGraphicFramePr>
        <p:xfrm>
          <a:off x="939801" y="1654717"/>
          <a:ext cx="7977323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5" y="365129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8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62" y="2123272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1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" y="1514919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6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80" y="880302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00" y="4313231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3" y="3455223"/>
            <a:ext cx="2905411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6" y="4617058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6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41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4" y="2424933"/>
            <a:ext cx="8965871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1" y="1474969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10" y="1122222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4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50" y="1801910"/>
            <a:ext cx="5741895" cy="23801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Non- functional Requirement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62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4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5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8" y="1613651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6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23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6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6" y="210602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7" y="943072"/>
            <a:ext cx="11317795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2" y="338907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5" y="2012903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2883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Database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9" y="4511707"/>
            <a:ext cx="2680447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2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2" y="1331257"/>
            <a:ext cx="5457087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4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6" y="1250580"/>
            <a:ext cx="6944041" cy="53384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4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4" y="1075767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9" y="1518161"/>
          <a:ext cx="9916511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717" y="4904198"/>
            <a:ext cx="7162800" cy="126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648">
            <a:off x="8181549" y="1445166"/>
            <a:ext cx="3049881" cy="30498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83695" y="1622755"/>
            <a:ext cx="7141778" cy="126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930">
            <a:off x="1169198" y="3276513"/>
            <a:ext cx="3066825" cy="2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" y="1195004"/>
            <a:ext cx="11343663" cy="4701299"/>
          </a:xfrm>
        </p:spPr>
      </p:pic>
    </p:spTree>
    <p:extLst>
      <p:ext uri="{BB962C8B-B14F-4D97-AF65-F5344CB8AC3E}">
        <p14:creationId xmlns:p14="http://schemas.microsoft.com/office/powerpoint/2010/main" val="6980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825625"/>
            <a:ext cx="5972503" cy="4351338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all user’s data with an existed email 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with multi-account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to multi-device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Automatically synchronization mode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53" y="1299426"/>
            <a:ext cx="4256688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7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QR Code?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27" y="268161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3264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8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21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</a:t>
            </a:r>
            <a:r>
              <a:rPr lang="en-US" dirty="0"/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4" y="2572407"/>
            <a:ext cx="3529331" cy="33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0623" y="61012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■</a:t>
            </a:r>
            <a:r>
              <a:rPr lang="en-US" dirty="0"/>
              <a:t> Encoded data (including error correct code)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■</a:t>
            </a:r>
            <a:r>
              <a:rPr lang="en-US" dirty="0"/>
              <a:t> Format information</a:t>
            </a:r>
          </a:p>
        </p:txBody>
      </p:sp>
      <p:pic>
        <p:nvPicPr>
          <p:cNvPr id="1026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5" y="2615816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87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Image Conversation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QR Detector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QR Decoder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1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514350" indent="-514350">
              <a:buAutoNum type="arabicPeriod"/>
            </a:pPr>
            <a:r>
              <a:rPr lang="en-US" dirty="0" smtClean="0"/>
              <a:t>Image Conversation</a:t>
            </a:r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07" y="2983464"/>
            <a:ext cx="4724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0" indent="0">
              <a:buNone/>
            </a:pPr>
            <a:r>
              <a:rPr lang="en-US" dirty="0" smtClean="0"/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65184"/>
              </p:ext>
            </p:extLst>
          </p:nvPr>
        </p:nvGraphicFramePr>
        <p:xfrm>
          <a:off x="2020616" y="2846164"/>
          <a:ext cx="8182303" cy="3873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rgbClr val="92D050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rgbClr val="92D050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Does the perspective correcting </a:t>
                      </a:r>
                      <a:r>
                        <a:rPr lang="en-US" sz="1700" dirty="0">
                          <a:effectLst/>
                        </a:rPr>
                        <a:t>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0" indent="0">
              <a:buNone/>
            </a:pPr>
            <a:r>
              <a:rPr lang="en-US" dirty="0" smtClean="0"/>
              <a:t>3.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http://files.arcfn.com/images/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31" y="2920887"/>
            <a:ext cx="4660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3" y="4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8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4" y="3517606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4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5" y="1434667"/>
          <a:ext cx="11256580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1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/>
          <a:lstStyle/>
          <a:p>
            <a:pPr algn="ctr"/>
            <a:r>
              <a:rPr lang="en-US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3" y="1213954"/>
          <a:ext cx="11209283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7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4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40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22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7" y="3762033"/>
            <a:ext cx="3595111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6" y="4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1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7" y="38100"/>
            <a:ext cx="7126575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3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9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8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2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7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5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" y="3116708"/>
            <a:ext cx="2703227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6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04143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3" y="1764681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9" y="4290538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9" y="4074643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2" y="156231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7" y="459730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1" y="60589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5" y="337382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6" y="618792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3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4" y="3695744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00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6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6" y="4104627"/>
            <a:ext cx="1824675" cy="16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9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8"/>
            <a:ext cx="6731000" cy="46767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tracker applications did not provide necessary functions </a:t>
            </a: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6" y="157740"/>
            <a:ext cx="3582651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61">
            <a:off x="8965785" y="2128140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60" y="303133"/>
            <a:ext cx="8595103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2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5" y="291855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3" y="3350879"/>
            <a:ext cx="1183711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5" y="3427958"/>
            <a:ext cx="1234331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4" y="1610998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9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11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8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2" y="3673924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9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8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4" y="40996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502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2" y="365129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3" y="1926452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9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2995</TotalTime>
  <Words>773</Words>
  <Application>Microsoft Office PowerPoint</Application>
  <PresentationFormat>Custom</PresentationFormat>
  <Paragraphs>366</Paragraphs>
  <Slides>41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1_Office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Cinderella</cp:lastModifiedBy>
  <cp:revision>147</cp:revision>
  <dcterms:created xsi:type="dcterms:W3CDTF">2012-12-10T05:09:56Z</dcterms:created>
  <dcterms:modified xsi:type="dcterms:W3CDTF">2012-12-19T08:41:19Z</dcterms:modified>
</cp:coreProperties>
</file>